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318000" cy="20955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143000" y="787400"/>
            <a:ext cx="0" cy="1765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4076700" y="787400"/>
            <a:ext cx="0" cy="1765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5" name=""/>
          <p:cNvSpPr/>
          <p:nvPr/>
        </p:nvSpPr>
        <p:spPr>
          <a:xfrm>
            <a:off x="10414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6" name=""/>
          <p:cNvSpPr/>
          <p:nvPr/>
        </p:nvSpPr>
        <p:spPr>
          <a:xfrm>
            <a:off x="39751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167460" y="825500"/>
            <a:ext cx="278952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Label with a semicolon(";") in it</a:t>
            </a:r>
          </a:p>
        </p:txBody>
      </p:sp>
      <p:cxnSp>
        <p:nvCxnSpPr>
          <p:cNvPr id="8" name=""/>
          <p:cNvCxnSpPr/>
          <p:nvPr/>
        </p:nvCxnSpPr>
        <p:spPr>
          <a:xfrm>
            <a:off x="1149350" y="1060450"/>
            <a:ext cx="292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>
            <a:off x="1167460" y="1193800"/>
            <a:ext cx="278952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Label with a semicolon(";") in it</a:t>
            </a:r>
          </a:p>
        </p:txBody>
      </p:sp>
      <p:cxnSp>
        <p:nvCxnSpPr>
          <p:cNvPr id="10" name=""/>
          <p:cNvCxnSpPr/>
          <p:nvPr/>
        </p:nvCxnSpPr>
        <p:spPr>
          <a:xfrm>
            <a:off x="1149350" y="1428750"/>
            <a:ext cx="292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692150" y="1581150"/>
            <a:ext cx="3835400" cy="3175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Escapes: { [ ; # and \.</a:t>
            </a:r>
          </a:p>
        </p:txBody>
      </p:sp>
      <p:sp>
        <p:nvSpPr>
          <p:cNvPr id="12" name=""/>
          <p:cNvSpPr/>
          <p:nvPr/>
        </p:nvSpPr>
        <p:spPr>
          <a:xfrm>
            <a:off x="1369313" y="1943100"/>
            <a:ext cx="24810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Can escape these, too: ] } "</a:t>
            </a:r>
          </a:p>
        </p:txBody>
      </p:sp>
      <p:cxnSp>
        <p:nvCxnSpPr>
          <p:cNvPr id="13" name=""/>
          <p:cNvCxnSpPr/>
          <p:nvPr/>
        </p:nvCxnSpPr>
        <p:spPr>
          <a:xfrm>
            <a:off x="685800" y="2057400"/>
            <a:ext cx="670813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4" name=""/>
          <p:cNvCxnSpPr/>
          <p:nvPr/>
        </p:nvCxnSpPr>
        <p:spPr>
          <a:xfrm>
            <a:off x="3863086" y="2057400"/>
            <a:ext cx="670813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1708048" y="2235200"/>
            <a:ext cx="180360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but not needed: ] } "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